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67" r:id="rId3"/>
    <p:sldId id="271" r:id="rId4"/>
    <p:sldId id="268" r:id="rId5"/>
    <p:sldId id="266" r:id="rId6"/>
    <p:sldId id="260" r:id="rId7"/>
    <p:sldId id="269" r:id="rId8"/>
    <p:sldId id="27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0B5BC-5CE0-484A-9786-F03594B37CA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CFDEE-4863-48B5-9CF7-2A4061848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41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CFDEE-4863-48B5-9CF7-2A4061848A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62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462E99B-B526-4C74-81B6-C4CAF97E266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69BD2B1-D94F-46CC-AAA8-9EF0DAC9C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99B-B526-4C74-81B6-C4CAF97E266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2B1-D94F-46CC-AAA8-9EF0DAC9C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99B-B526-4C74-81B6-C4CAF97E266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2B1-D94F-46CC-AAA8-9EF0DAC9C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99B-B526-4C74-81B6-C4CAF97E266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2B1-D94F-46CC-AAA8-9EF0DAC9C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99B-B526-4C74-81B6-C4CAF97E266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2B1-D94F-46CC-AAA8-9EF0DAC9C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99B-B526-4C74-81B6-C4CAF97E266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2B1-D94F-46CC-AAA8-9EF0DAC9C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62E99B-B526-4C74-81B6-C4CAF97E266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D2B1-D94F-46CC-AAA8-9EF0DAC9C28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462E99B-B526-4C74-81B6-C4CAF97E266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69BD2B1-D94F-46CC-AAA8-9EF0DAC9C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99B-B526-4C74-81B6-C4CAF97E266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2B1-D94F-46CC-AAA8-9EF0DAC9C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99B-B526-4C74-81B6-C4CAF97E266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2B1-D94F-46CC-AAA8-9EF0DAC9C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99B-B526-4C74-81B6-C4CAF97E266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D2B1-D94F-46CC-AAA8-9EF0DAC9C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462E99B-B526-4C74-81B6-C4CAF97E266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69BD2B1-D94F-46CC-AAA8-9EF0DAC9C2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shrm.org/assuranceoflearning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cuthbertson9274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College Relations Information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Ashley Cuthbertson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9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should College Relations mean to your chapter?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/>
          <a:lstStyle/>
          <a:p>
            <a:r>
              <a:rPr lang="en-US" dirty="0" smtClean="0"/>
              <a:t>Liaison between college(s) and the local chapter</a:t>
            </a:r>
          </a:p>
          <a:p>
            <a:r>
              <a:rPr lang="en-US" dirty="0" smtClean="0"/>
              <a:t>Developing next generation </a:t>
            </a:r>
            <a:r>
              <a:rPr lang="en-US" smtClean="0"/>
              <a:t>of professionals </a:t>
            </a:r>
            <a:r>
              <a:rPr lang="en-US" dirty="0" smtClean="0"/>
              <a:t>within your location</a:t>
            </a:r>
          </a:p>
          <a:p>
            <a:r>
              <a:rPr lang="en-US" dirty="0" smtClean="0"/>
              <a:t>Ensuring HR is understood as an exciting and viable career option for college graduates</a:t>
            </a:r>
          </a:p>
          <a:p>
            <a:r>
              <a:rPr lang="en-US" dirty="0" smtClean="0"/>
              <a:t>Helping local companies with internship or mentoring programs</a:t>
            </a:r>
          </a:p>
          <a:p>
            <a:r>
              <a:rPr lang="en-US" dirty="0" smtClean="0"/>
              <a:t>Develop and manage scholarship opportunities</a:t>
            </a:r>
          </a:p>
          <a:p>
            <a:r>
              <a:rPr lang="en-US" dirty="0" smtClean="0"/>
              <a:t>Turning students into chapter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3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Young Professionals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/>
          <a:lstStyle/>
          <a:p>
            <a:r>
              <a:rPr lang="en-US" dirty="0" smtClean="0"/>
              <a:t>Known to SHRM as members under 35</a:t>
            </a:r>
          </a:p>
          <a:p>
            <a:pPr lvl="1"/>
            <a:r>
              <a:rPr lang="en-US" dirty="0" smtClean="0"/>
              <a:t>Next generation of HR Professionals</a:t>
            </a:r>
          </a:p>
          <a:p>
            <a:r>
              <a:rPr lang="en-US" dirty="0" smtClean="0"/>
              <a:t>Non traditional demographic of SHRM and affiliated chapters</a:t>
            </a:r>
          </a:p>
          <a:p>
            <a:pPr lvl="1"/>
            <a:r>
              <a:rPr lang="en-US" dirty="0" smtClean="0"/>
              <a:t>Focus area for SHRM</a:t>
            </a:r>
          </a:p>
          <a:p>
            <a:pPr lvl="1"/>
            <a:r>
              <a:rPr lang="en-US" dirty="0" smtClean="0"/>
              <a:t>Supported by a advisory council of 15 YPs across the country who support programming and development for YPs and chapters</a:t>
            </a:r>
          </a:p>
          <a:p>
            <a:endParaRPr lang="en-US" dirty="0"/>
          </a:p>
          <a:p>
            <a:r>
              <a:rPr lang="en-US" dirty="0" smtClean="0"/>
              <a:t>Do you have any YPs in your chapter?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26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What is a student chapter?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 fontScale="92500"/>
          </a:bodyPr>
          <a:lstStyle/>
          <a:p>
            <a:r>
              <a:rPr lang="en-US" dirty="0"/>
              <a:t>You have at least eight (8) SHRM student members.</a:t>
            </a:r>
          </a:p>
          <a:p>
            <a:r>
              <a:rPr lang="en-US" dirty="0" smtClean="0"/>
              <a:t>Your </a:t>
            </a:r>
            <a:r>
              <a:rPr lang="en-US" dirty="0"/>
              <a:t>college or university is an accredited four-year or graduate institution and/or a consortium of these or a two-year community college with </a:t>
            </a:r>
            <a:r>
              <a:rPr lang="en-US" dirty="0" smtClean="0"/>
              <a:t>an</a:t>
            </a:r>
            <a:r>
              <a:rPr lang="en-US" dirty="0"/>
              <a:t> </a:t>
            </a:r>
            <a:r>
              <a:rPr lang="en-US" b="1" i="1" dirty="0"/>
              <a:t>articulation agreement </a:t>
            </a:r>
            <a:r>
              <a:rPr lang="en-US" b="1" i="1" dirty="0" smtClean="0"/>
              <a:t>,</a:t>
            </a:r>
            <a:r>
              <a:rPr lang="en-US" dirty="0" smtClean="0"/>
              <a:t>with an HR program</a:t>
            </a:r>
            <a:endParaRPr lang="en-US" dirty="0"/>
          </a:p>
          <a:p>
            <a:r>
              <a:rPr lang="en-US" dirty="0" smtClean="0"/>
              <a:t>You designate a </a:t>
            </a:r>
            <a:r>
              <a:rPr lang="en-US" dirty="0"/>
              <a:t>Professional, General, or Associate Member as your chapter advisor. </a:t>
            </a:r>
            <a:r>
              <a:rPr lang="en-US" dirty="0" smtClean="0"/>
              <a:t>The </a:t>
            </a:r>
            <a:r>
              <a:rPr lang="en-US" dirty="0"/>
              <a:t>advisor is required to be an SHRM regular member and new advisors have a one-year grace period in which to join.</a:t>
            </a:r>
          </a:p>
          <a:p>
            <a:r>
              <a:rPr lang="en-US" dirty="0" smtClean="0"/>
              <a:t>You </a:t>
            </a:r>
            <a:r>
              <a:rPr lang="en-US" dirty="0"/>
              <a:t>have designated a sponsoring professional chapter.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544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2746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should </a:t>
            </a:r>
            <a:br>
              <a:rPr lang="en-US" dirty="0" smtClean="0"/>
            </a:br>
            <a:r>
              <a:rPr lang="en-US" dirty="0" smtClean="0"/>
              <a:t>students join SHRM?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>
            <a:normAutofit/>
          </a:bodyPr>
          <a:lstStyle/>
          <a:p>
            <a:r>
              <a:rPr lang="en-US" dirty="0" smtClean="0"/>
              <a:t>Access to HR Magazine- an award winning magazine with articles on HR</a:t>
            </a:r>
          </a:p>
          <a:p>
            <a:r>
              <a:rPr lang="en-US" dirty="0" smtClean="0"/>
              <a:t>SHRM online- access to thousands of studies, articles and news boards surrounding key HR topics</a:t>
            </a:r>
          </a:p>
          <a:p>
            <a:r>
              <a:rPr lang="en-US" dirty="0" smtClean="0"/>
              <a:t>Member directory- be able to connect with HR professionals regardless of where you are</a:t>
            </a:r>
          </a:p>
          <a:p>
            <a:r>
              <a:rPr lang="en-US" dirty="0" smtClean="0"/>
              <a:t>Access to HR jobs and internship postings</a:t>
            </a:r>
          </a:p>
          <a:p>
            <a:r>
              <a:rPr lang="en-US" dirty="0" smtClean="0"/>
              <a:t>Access to SHRM sponsored scholarships to further your education</a:t>
            </a:r>
          </a:p>
          <a:p>
            <a:endParaRPr lang="en-US" dirty="0"/>
          </a:p>
        </p:txBody>
      </p:sp>
      <p:pic>
        <p:nvPicPr>
          <p:cNvPr id="1026" name="Picture 2" descr="C:\Users\usweaa00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914401"/>
            <a:ext cx="3429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614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SHRM Assurance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Assessment for recent college graduates or college seniors</a:t>
            </a:r>
          </a:p>
          <a:p>
            <a:r>
              <a:rPr lang="en-US" dirty="0" smtClean="0"/>
              <a:t>Replaces PHR eligibility</a:t>
            </a:r>
          </a:p>
          <a:p>
            <a:r>
              <a:rPr lang="en-US" dirty="0" smtClean="0"/>
              <a:t>Launched in May 2011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www2.shrm.org/assuranceoflearning/index.html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1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SHRM College Relations Conf.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r>
              <a:rPr lang="en-US" dirty="0" smtClean="0"/>
              <a:t>SHRM hosts quarterly calls to support it’s volunteer leaders, answer questions and share best practices</a:t>
            </a:r>
            <a:endParaRPr lang="en-US" dirty="0"/>
          </a:p>
          <a:p>
            <a:pPr lvl="1"/>
            <a:r>
              <a:rPr lang="en-US" dirty="0" smtClean="0"/>
              <a:t>Upcoming calls: 5/22 @ 3 pm, 8/14 @ 3 pm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NYS SHRM also hosts  a quarterly call</a:t>
            </a:r>
          </a:p>
          <a:p>
            <a:pPr lvl="1"/>
            <a:r>
              <a:rPr lang="en-US" dirty="0" smtClean="0"/>
              <a:t>Next call: June 6</a:t>
            </a:r>
            <a:r>
              <a:rPr lang="en-US" baseline="30000" dirty="0" smtClean="0"/>
              <a:t>th</a:t>
            </a:r>
            <a:r>
              <a:rPr lang="en-US" dirty="0" smtClean="0"/>
              <a:t> at 1 pm</a:t>
            </a:r>
          </a:p>
          <a:p>
            <a:pPr lvl="1"/>
            <a:r>
              <a:rPr lang="en-US" dirty="0" smtClean="0"/>
              <a:t>You can also email me for support: </a:t>
            </a:r>
            <a:r>
              <a:rPr lang="en-US" dirty="0" smtClean="0">
                <a:hlinkClick r:id="rId2"/>
              </a:rPr>
              <a:t>acuthbertson9274@gmail.com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7080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else can I help College Relations?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/>
          <a:lstStyle/>
          <a:p>
            <a:r>
              <a:rPr lang="en-US" dirty="0" smtClean="0"/>
              <a:t>Volunteer for Student Case Competitions</a:t>
            </a:r>
          </a:p>
          <a:p>
            <a:pPr lvl="1"/>
            <a:r>
              <a:rPr lang="en-US" dirty="0" smtClean="0"/>
              <a:t>April </a:t>
            </a:r>
            <a:r>
              <a:rPr lang="en-US" dirty="0"/>
              <a:t>11 – 12, </a:t>
            </a:r>
            <a:r>
              <a:rPr lang="en-US" dirty="0" smtClean="0"/>
              <a:t>2014 in Providence, RI</a:t>
            </a:r>
          </a:p>
          <a:p>
            <a:r>
              <a:rPr lang="en-US" dirty="0" smtClean="0"/>
              <a:t>Be a mentor</a:t>
            </a:r>
          </a:p>
          <a:p>
            <a:r>
              <a:rPr lang="en-US" dirty="0" smtClean="0"/>
              <a:t>Speak at student meetings</a:t>
            </a:r>
          </a:p>
          <a:p>
            <a:r>
              <a:rPr lang="en-US" dirty="0" smtClean="0"/>
              <a:t>Support mock interviews</a:t>
            </a:r>
          </a:p>
          <a:p>
            <a:r>
              <a:rPr lang="en-US" dirty="0" smtClean="0"/>
              <a:t>Sit with students at chapter meetings</a:t>
            </a:r>
          </a:p>
          <a:p>
            <a:r>
              <a:rPr lang="en-US" dirty="0" smtClean="0"/>
              <a:t>Partner with your chapter on internship programs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91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3074" name="Picture 2" descr="C:\Users\usweaa00\AppData\Local\Microsoft\Windows\Temporary Internet Files\Content.IE5\1YC7J05L\MP900382649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589" y="2249488"/>
            <a:ext cx="3088821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925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109</TotalTime>
  <Words>348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College Relations Information </vt:lpstr>
      <vt:lpstr>What should College Relations mean to your chapter?</vt:lpstr>
      <vt:lpstr>Young Professionals </vt:lpstr>
      <vt:lpstr>What is a student chapter?</vt:lpstr>
      <vt:lpstr>Why should  students join SHRM?</vt:lpstr>
      <vt:lpstr>SHRM Assurance of Learning</vt:lpstr>
      <vt:lpstr>SHRM College Relations Conf. Calls</vt:lpstr>
      <vt:lpstr>How else can I help College Relations?</vt:lpstr>
      <vt:lpstr>Questions?</vt:lpstr>
    </vt:vector>
  </TitlesOfParts>
  <Company>Ingram Micro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Weaver, Ashley</dc:creator>
  <cp:lastModifiedBy>LA</cp:lastModifiedBy>
  <cp:revision>11</cp:revision>
  <dcterms:created xsi:type="dcterms:W3CDTF">2012-01-20T18:59:05Z</dcterms:created>
  <dcterms:modified xsi:type="dcterms:W3CDTF">2014-03-26T00:42:38Z</dcterms:modified>
</cp:coreProperties>
</file>